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315200" cy="1005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hewy" panose="020B0604020202020204" charset="0"/>
      <p:regular r:id="rId9"/>
    </p:embeddedFont>
    <p:embeddedFont>
      <p:font typeface="Indie Flower" panose="020B0604020202020204" charset="0"/>
      <p:regular r:id="rId10"/>
    </p:embeddedFont>
    <p:embeddedFont>
      <p:font typeface="Pacifico" panose="020B0604020202020204" charset="0"/>
      <p:regular r:id="rId11"/>
    </p:embeddedFont>
    <p:embeddedFont>
      <p:font typeface="Righteous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328" y="38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6bc4c3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6bc4c3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82eaaa7c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e82eaaa7c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456058"/>
            <a:ext cx="6816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5542289"/>
            <a:ext cx="6816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406088" y="1804350"/>
            <a:ext cx="6595800" cy="4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Dear 5th Graders, Parents and/or Guardians,</a:t>
            </a: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      We are pleased to take this opportunity to welcome you and your child to 5th Grade. </a:t>
            </a: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We are very excited to get to know all of you! Take this time to enjoy the rest of your summer and we look forward to meeting you very soon!  </a:t>
            </a: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If you could have your supplies ASAP, it will make organizing materials easier. </a:t>
            </a: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 Keep a lookout for any fall 5th grade trip notices.  We are hoping to be able plan something very quickly.</a:t>
            </a: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hewy"/>
                <a:ea typeface="Chewy"/>
                <a:cs typeface="Chewy"/>
                <a:sym typeface="Chewy"/>
              </a:rPr>
              <a:t>Now go soak up the rest of that August sun and see you in September!!</a:t>
            </a: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14" y="28000"/>
            <a:ext cx="7184975" cy="2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7581972"/>
            <a:ext cx="2412250" cy="24123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7939750" y="9178263"/>
            <a:ext cx="3522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634575" y="7091375"/>
            <a:ext cx="4469700" cy="5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ighteous"/>
                <a:ea typeface="Righteous"/>
                <a:cs typeface="Righteous"/>
                <a:sym typeface="Righteous"/>
              </a:rPr>
              <a:t>See you really soon! </a:t>
            </a:r>
            <a:endParaRPr sz="2300"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Righteous"/>
              <a:ea typeface="Righteous"/>
              <a:cs typeface="Righteous"/>
              <a:sym typeface="Righteou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Pacifico"/>
                <a:ea typeface="Pacifico"/>
                <a:cs typeface="Pacifico"/>
                <a:sym typeface="Pacifico"/>
              </a:rPr>
              <a:t>5th Grade Teachers</a:t>
            </a: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004" y="8745587"/>
            <a:ext cx="1015625" cy="85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5940" y="8629650"/>
            <a:ext cx="1015625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4910" y="7094255"/>
            <a:ext cx="679675" cy="509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5325" y="1588686"/>
            <a:ext cx="679675" cy="50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2848" y="8204364"/>
            <a:ext cx="1015625" cy="1348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58800" y="1588669"/>
            <a:ext cx="679675" cy="695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49350" y="460201"/>
            <a:ext cx="68166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 u="sng">
                <a:latin typeface="Pacifico"/>
                <a:ea typeface="Pacifico"/>
                <a:cs typeface="Pacifico"/>
                <a:sym typeface="Pacifico"/>
              </a:rPr>
              <a:t>5th Grade Supply List</a:t>
            </a:r>
            <a:endParaRPr b="1" u="sng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249350" y="1070350"/>
            <a:ext cx="6816600" cy="88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-</a:t>
            </a: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Fiskars scissors			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-Elmer’s large glue bottle	   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-Pocket folders-at least 5	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 inch/metric ruler			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-Highlighters-assorted		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-Pens-blue or black &amp; red/color for editing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-Marble notebooks-at least 5              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-36-#2 pencils-Ticonderoga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-Colored pencils &amp; crayons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-6 glue sticks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-Fine tip markers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-Inexpensive calculator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-3x5 index cards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-Dry erase board &amp; Expo markers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-Headphones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-Box of tissues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-Pack of Wipes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-Lunch/snack box                                      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Art smock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Supply box-no larger than 11x7x3</a:t>
            </a:r>
            <a:endParaRPr sz="2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-NO ROLLING BACK PACKS</a:t>
            </a:r>
            <a:r>
              <a:rPr lang="en" sz="2700" b="1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</a:t>
            </a:r>
            <a:r>
              <a:rPr lang="en" sz="27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27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</Words>
  <Application>Microsoft Office PowerPoint</Application>
  <PresentationFormat>Custom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Indie Flower</vt:lpstr>
      <vt:lpstr>Pacifico</vt:lpstr>
      <vt:lpstr>Arial</vt:lpstr>
      <vt:lpstr>Calibri</vt:lpstr>
      <vt:lpstr>Righteous</vt:lpstr>
      <vt:lpstr>Chewy</vt:lpstr>
      <vt:lpstr>Simple Light</vt:lpstr>
      <vt:lpstr>PowerPoint Presentation</vt:lpstr>
      <vt:lpstr>5th Grade Supply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Vigario</dc:creator>
  <cp:lastModifiedBy>Linda Vigario</cp:lastModifiedBy>
  <cp:revision>1</cp:revision>
  <dcterms:modified xsi:type="dcterms:W3CDTF">2024-06-25T17:45:28Z</dcterms:modified>
</cp:coreProperties>
</file>